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7" r:id="rId3"/>
    <p:sldId id="266" r:id="rId4"/>
    <p:sldId id="256" r:id="rId5"/>
    <p:sldId id="257" r:id="rId6"/>
    <p:sldId id="259" r:id="rId7"/>
    <p:sldId id="258" r:id="rId8"/>
    <p:sldId id="261" r:id="rId9"/>
    <p:sldId id="260" r:id="rId10"/>
    <p:sldId id="263" r:id="rId11"/>
    <p:sldId id="264" r:id="rId12"/>
    <p:sldId id="265" r:id="rId14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3735" y="1746250"/>
            <a:ext cx="4246880" cy="1758315"/>
          </a:xfrm>
          <a:prstGeom prst="rect">
            <a:avLst/>
          </a:prstGeom>
        </p:spPr>
      </p:pic>
      <p:sp>
        <p:nvSpPr>
          <p:cNvPr id="2" name="右大括号 1"/>
          <p:cNvSpPr/>
          <p:nvPr/>
        </p:nvSpPr>
        <p:spPr>
          <a:xfrm rot="16200000">
            <a:off x="4929505" y="5270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3906520" y="109664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2483</Words>
  <Application>WPS 表格</Application>
  <PresentationFormat>宽屏</PresentationFormat>
  <Paragraphs>431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方正书宋_GBK</vt:lpstr>
      <vt:lpstr>Wingdings</vt:lpstr>
      <vt:lpstr>微软雅黑</vt:lpstr>
      <vt:lpstr>宋体</vt:lpstr>
      <vt:lpstr>Arial Unicode MS</vt:lpstr>
      <vt:lpstr>HYShuSongErKW</vt:lpstr>
      <vt:lpstr>Calibri Light</vt:lpstr>
      <vt:lpstr>Helvetica Neue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553</cp:revision>
  <dcterms:created xsi:type="dcterms:W3CDTF">2019-04-08T03:17:47Z</dcterms:created>
  <dcterms:modified xsi:type="dcterms:W3CDTF">2019-04-08T03:17:47Z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